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9" r:id="rId2"/>
    <p:sldId id="260" r:id="rId3"/>
    <p:sldId id="261" r:id="rId4"/>
    <p:sldId id="267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192A"/>
    <a:srgbClr val="FFD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4650"/>
  </p:normalViewPr>
  <p:slideViewPr>
    <p:cSldViewPr snapToGrid="0" snapToObjects="1">
      <p:cViewPr varScale="1">
        <p:scale>
          <a:sx n="96" d="100"/>
          <a:sy n="96" d="100"/>
        </p:scale>
        <p:origin x="63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145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8B7198-6136-1344-AA72-1756DEEB33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91F78-9096-2444-933B-47D8FC41EF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CAE4C-7E37-624D-863F-BA2723484E5B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B5B55-0905-864A-9267-BDA21B6E67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36A9A-580B-AA41-9143-60F4C00596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FCE13-0BE4-5C46-8B17-19E61D238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58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73A0672-70C9-A64A-AD72-A1DE8B5C66F7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FFD732"/>
          </a:solidFill>
          <a:ln w="50800">
            <a:solidFill>
              <a:srgbClr val="FFD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8FB303-D539-4F42-AF47-DA06C7623865}"/>
              </a:ext>
            </a:extLst>
          </p:cNvPr>
          <p:cNvSpPr/>
          <p:nvPr userDrawn="1"/>
        </p:nvSpPr>
        <p:spPr>
          <a:xfrm>
            <a:off x="0" y="3143250"/>
            <a:ext cx="12192000" cy="3714750"/>
          </a:xfrm>
          <a:prstGeom prst="rect">
            <a:avLst/>
          </a:prstGeom>
          <a:solidFill>
            <a:srgbClr val="86192A"/>
          </a:solidFill>
          <a:ln w="50800">
            <a:solidFill>
              <a:srgbClr val="861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6E321C-86DB-9047-B405-9F0E654568B9}"/>
              </a:ext>
            </a:extLst>
          </p:cNvPr>
          <p:cNvCxnSpPr>
            <a:cxnSpLocks/>
          </p:cNvCxnSpPr>
          <p:nvPr userDrawn="1"/>
        </p:nvCxnSpPr>
        <p:spPr>
          <a:xfrm>
            <a:off x="-57150" y="3143250"/>
            <a:ext cx="12344400" cy="0"/>
          </a:xfrm>
          <a:prstGeom prst="line">
            <a:avLst/>
          </a:prstGeom>
          <a:ln w="952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43DC1CC8-0389-D240-879F-A3B22719D6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0" y="1160136"/>
            <a:ext cx="4762500" cy="4102100"/>
          </a:xfrm>
          <a:prstGeom prst="rect">
            <a:avLst/>
          </a:prstGeom>
        </p:spPr>
      </p:pic>
      <p:sp>
        <p:nvSpPr>
          <p:cNvPr id="21" name="Title 20">
            <a:extLst>
              <a:ext uri="{FF2B5EF4-FFF2-40B4-BE49-F238E27FC236}">
                <a16:creationId xmlns:a16="http://schemas.microsoft.com/office/drawing/2014/main" id="{7EE7104E-F63F-0940-89E7-B249FCB00E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70656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Title of Project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9A9860A-F9A4-CB4E-A069-4E23A6E5E36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1" y="5312100"/>
            <a:ext cx="7002419" cy="441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edit Student Name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EA0BD44B-1670-594E-9749-EA9B6B2273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53154"/>
            <a:ext cx="7002419" cy="427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edit Student Grade</a:t>
            </a:r>
          </a:p>
        </p:txBody>
      </p:sp>
    </p:spTree>
    <p:extLst>
      <p:ext uri="{BB962C8B-B14F-4D97-AF65-F5344CB8AC3E}">
        <p14:creationId xmlns:p14="http://schemas.microsoft.com/office/powerpoint/2010/main" val="184151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BD22FB-E07A-AB46-BB20-5F816B452795}"/>
              </a:ext>
            </a:extLst>
          </p:cNvPr>
          <p:cNvSpPr/>
          <p:nvPr userDrawn="1"/>
        </p:nvSpPr>
        <p:spPr>
          <a:xfrm>
            <a:off x="0" y="1"/>
            <a:ext cx="12192000" cy="795402"/>
          </a:xfrm>
          <a:prstGeom prst="rect">
            <a:avLst/>
          </a:prstGeom>
          <a:solidFill>
            <a:srgbClr val="FF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EEAAF6-FD1D-EA48-8972-3EBB7C2A24A6}"/>
              </a:ext>
            </a:extLst>
          </p:cNvPr>
          <p:cNvSpPr/>
          <p:nvPr userDrawn="1"/>
        </p:nvSpPr>
        <p:spPr>
          <a:xfrm>
            <a:off x="0" y="6325644"/>
            <a:ext cx="12192000" cy="532356"/>
          </a:xfrm>
          <a:prstGeom prst="rect">
            <a:avLst/>
          </a:prstGeom>
          <a:solidFill>
            <a:srgbClr val="86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7BC20A-3CF9-7C4C-8BBF-25A9A7E03CD7}"/>
              </a:ext>
            </a:extLst>
          </p:cNvPr>
          <p:cNvSpPr txBox="1"/>
          <p:nvPr userDrawn="1"/>
        </p:nvSpPr>
        <p:spPr>
          <a:xfrm>
            <a:off x="0" y="25961"/>
            <a:ext cx="807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Problem/ Question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5EE108B-DDF9-FF46-8C82-D12B143380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001713"/>
            <a:ext cx="12074525" cy="532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Type in the summary of the project. 3 sentences.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0FF0634-BF12-824D-BC7E-694778B4AC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925011"/>
            <a:ext cx="12074525" cy="532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Type in the question the project will answer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9F3D3241-E8AC-134B-B6D1-AC03E7EC3E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986" y="6074891"/>
            <a:ext cx="938538" cy="8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93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BD22FB-E07A-AB46-BB20-5F816B452795}"/>
              </a:ext>
            </a:extLst>
          </p:cNvPr>
          <p:cNvSpPr/>
          <p:nvPr userDrawn="1"/>
        </p:nvSpPr>
        <p:spPr>
          <a:xfrm>
            <a:off x="0" y="1"/>
            <a:ext cx="12192000" cy="795402"/>
          </a:xfrm>
          <a:prstGeom prst="rect">
            <a:avLst/>
          </a:prstGeom>
          <a:solidFill>
            <a:srgbClr val="FF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EEAAF6-FD1D-EA48-8972-3EBB7C2A24A6}"/>
              </a:ext>
            </a:extLst>
          </p:cNvPr>
          <p:cNvSpPr/>
          <p:nvPr userDrawn="1"/>
        </p:nvSpPr>
        <p:spPr>
          <a:xfrm>
            <a:off x="0" y="6325644"/>
            <a:ext cx="12192000" cy="532356"/>
          </a:xfrm>
          <a:prstGeom prst="rect">
            <a:avLst/>
          </a:prstGeom>
          <a:solidFill>
            <a:srgbClr val="86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7BC20A-3CF9-7C4C-8BBF-25A9A7E03CD7}"/>
              </a:ext>
            </a:extLst>
          </p:cNvPr>
          <p:cNvSpPr txBox="1"/>
          <p:nvPr userDrawn="1"/>
        </p:nvSpPr>
        <p:spPr>
          <a:xfrm>
            <a:off x="0" y="25961"/>
            <a:ext cx="807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Claim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5EE108B-DDF9-FF46-8C82-D12B143380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001713"/>
            <a:ext cx="12074525" cy="532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Type in your Claim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38FC187-6E80-CF4E-8579-3B88776FEA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986" y="6074891"/>
            <a:ext cx="938538" cy="8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6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BD22FB-E07A-AB46-BB20-5F816B452795}"/>
              </a:ext>
            </a:extLst>
          </p:cNvPr>
          <p:cNvSpPr/>
          <p:nvPr userDrawn="1"/>
        </p:nvSpPr>
        <p:spPr>
          <a:xfrm>
            <a:off x="0" y="1"/>
            <a:ext cx="12192000" cy="795402"/>
          </a:xfrm>
          <a:prstGeom prst="rect">
            <a:avLst/>
          </a:prstGeom>
          <a:solidFill>
            <a:srgbClr val="FF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EEAAF6-FD1D-EA48-8972-3EBB7C2A24A6}"/>
              </a:ext>
            </a:extLst>
          </p:cNvPr>
          <p:cNvSpPr/>
          <p:nvPr userDrawn="1"/>
        </p:nvSpPr>
        <p:spPr>
          <a:xfrm>
            <a:off x="0" y="6325644"/>
            <a:ext cx="12192000" cy="532356"/>
          </a:xfrm>
          <a:prstGeom prst="rect">
            <a:avLst/>
          </a:prstGeom>
          <a:solidFill>
            <a:srgbClr val="86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7BC20A-3CF9-7C4C-8BBF-25A9A7E03CD7}"/>
              </a:ext>
            </a:extLst>
          </p:cNvPr>
          <p:cNvSpPr txBox="1"/>
          <p:nvPr userDrawn="1"/>
        </p:nvSpPr>
        <p:spPr>
          <a:xfrm>
            <a:off x="0" y="25961"/>
            <a:ext cx="807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Procedure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5EE108B-DDF9-FF46-8C82-D12B143380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001713"/>
            <a:ext cx="12074525" cy="532356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Type in your procedure. Press the enter key to go to the next number. This should not have more than 6 lines.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42CE6D09-858A-6A46-811F-F9C97A09C8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986" y="6074891"/>
            <a:ext cx="938538" cy="8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6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BD22FB-E07A-AB46-BB20-5F816B452795}"/>
              </a:ext>
            </a:extLst>
          </p:cNvPr>
          <p:cNvSpPr/>
          <p:nvPr userDrawn="1"/>
        </p:nvSpPr>
        <p:spPr>
          <a:xfrm>
            <a:off x="0" y="1"/>
            <a:ext cx="12192000" cy="795402"/>
          </a:xfrm>
          <a:prstGeom prst="rect">
            <a:avLst/>
          </a:prstGeom>
          <a:solidFill>
            <a:srgbClr val="FF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EEAAF6-FD1D-EA48-8972-3EBB7C2A24A6}"/>
              </a:ext>
            </a:extLst>
          </p:cNvPr>
          <p:cNvSpPr/>
          <p:nvPr userDrawn="1"/>
        </p:nvSpPr>
        <p:spPr>
          <a:xfrm>
            <a:off x="0" y="6325644"/>
            <a:ext cx="12192000" cy="532356"/>
          </a:xfrm>
          <a:prstGeom prst="rect">
            <a:avLst/>
          </a:prstGeom>
          <a:solidFill>
            <a:srgbClr val="86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7BC20A-3CF9-7C4C-8BBF-25A9A7E03CD7}"/>
              </a:ext>
            </a:extLst>
          </p:cNvPr>
          <p:cNvSpPr txBox="1"/>
          <p:nvPr userDrawn="1"/>
        </p:nvSpPr>
        <p:spPr>
          <a:xfrm>
            <a:off x="0" y="25961"/>
            <a:ext cx="807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Evidence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3FD4A87F-032F-D740-B693-48D2B2C38239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99795" y="1741248"/>
            <a:ext cx="5724807" cy="24669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Table of Evidence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9170244-4752-3847-8509-4A47E4EE83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13500" y="1741248"/>
            <a:ext cx="5448300" cy="246721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Photo of Evidence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852118A-56EC-2248-8B0E-6358A3F4E1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986" y="6074891"/>
            <a:ext cx="938538" cy="8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4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BD22FB-E07A-AB46-BB20-5F816B452795}"/>
              </a:ext>
            </a:extLst>
          </p:cNvPr>
          <p:cNvSpPr/>
          <p:nvPr userDrawn="1"/>
        </p:nvSpPr>
        <p:spPr>
          <a:xfrm>
            <a:off x="0" y="1"/>
            <a:ext cx="12192000" cy="795402"/>
          </a:xfrm>
          <a:prstGeom prst="rect">
            <a:avLst/>
          </a:prstGeom>
          <a:solidFill>
            <a:srgbClr val="FF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EEAAF6-FD1D-EA48-8972-3EBB7C2A24A6}"/>
              </a:ext>
            </a:extLst>
          </p:cNvPr>
          <p:cNvSpPr/>
          <p:nvPr userDrawn="1"/>
        </p:nvSpPr>
        <p:spPr>
          <a:xfrm>
            <a:off x="0" y="6325644"/>
            <a:ext cx="12192000" cy="532356"/>
          </a:xfrm>
          <a:prstGeom prst="rect">
            <a:avLst/>
          </a:prstGeom>
          <a:solidFill>
            <a:srgbClr val="86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7BC20A-3CF9-7C4C-8BBF-25A9A7E03CD7}"/>
              </a:ext>
            </a:extLst>
          </p:cNvPr>
          <p:cNvSpPr txBox="1"/>
          <p:nvPr userDrawn="1"/>
        </p:nvSpPr>
        <p:spPr>
          <a:xfrm>
            <a:off x="0" y="25961"/>
            <a:ext cx="807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Reasoning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9170244-4752-3847-8509-4A47E4EE83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367400" y="3695308"/>
            <a:ext cx="5448300" cy="246721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Photo of Reasoning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75AC4-7115-DF40-A93D-25282D212F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989013"/>
            <a:ext cx="11815763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Type in your reasoning. It must start with, the evidence does or does not support my claim. Type in 5 sentences. Be sure to use vocabulary.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AEA8DCAB-E18E-FA49-AB9E-B1AEC2277D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986" y="6074891"/>
            <a:ext cx="938538" cy="8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BD22FB-E07A-AB46-BB20-5F816B452795}"/>
              </a:ext>
            </a:extLst>
          </p:cNvPr>
          <p:cNvSpPr/>
          <p:nvPr userDrawn="1"/>
        </p:nvSpPr>
        <p:spPr>
          <a:xfrm>
            <a:off x="0" y="1"/>
            <a:ext cx="12192000" cy="795402"/>
          </a:xfrm>
          <a:prstGeom prst="rect">
            <a:avLst/>
          </a:prstGeom>
          <a:solidFill>
            <a:srgbClr val="FF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EEAAF6-FD1D-EA48-8972-3EBB7C2A24A6}"/>
              </a:ext>
            </a:extLst>
          </p:cNvPr>
          <p:cNvSpPr/>
          <p:nvPr userDrawn="1"/>
        </p:nvSpPr>
        <p:spPr>
          <a:xfrm>
            <a:off x="0" y="6325644"/>
            <a:ext cx="12192000" cy="532356"/>
          </a:xfrm>
          <a:prstGeom prst="rect">
            <a:avLst/>
          </a:prstGeom>
          <a:solidFill>
            <a:srgbClr val="86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7BC20A-3CF9-7C4C-8BBF-25A9A7E03CD7}"/>
              </a:ext>
            </a:extLst>
          </p:cNvPr>
          <p:cNvSpPr txBox="1"/>
          <p:nvPr userDrawn="1"/>
        </p:nvSpPr>
        <p:spPr>
          <a:xfrm>
            <a:off x="0" y="25961"/>
            <a:ext cx="807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Importance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9170244-4752-3847-8509-4A47E4EE83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367400" y="3695308"/>
            <a:ext cx="5448300" cy="246721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Photo of Importance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75AC4-7115-DF40-A93D-25282D212F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989013"/>
            <a:ext cx="11815763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Using your article, type why this project matters or how it can be used in the real world 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3F0CEB8-3312-A344-88C0-5D8DA9698E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986" y="6074891"/>
            <a:ext cx="938538" cy="8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86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BD22FB-E07A-AB46-BB20-5F816B452795}"/>
              </a:ext>
            </a:extLst>
          </p:cNvPr>
          <p:cNvSpPr/>
          <p:nvPr userDrawn="1"/>
        </p:nvSpPr>
        <p:spPr>
          <a:xfrm>
            <a:off x="0" y="1"/>
            <a:ext cx="12192000" cy="795402"/>
          </a:xfrm>
          <a:prstGeom prst="rect">
            <a:avLst/>
          </a:prstGeom>
          <a:solidFill>
            <a:srgbClr val="FF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EEAAF6-FD1D-EA48-8972-3EBB7C2A24A6}"/>
              </a:ext>
            </a:extLst>
          </p:cNvPr>
          <p:cNvSpPr/>
          <p:nvPr userDrawn="1"/>
        </p:nvSpPr>
        <p:spPr>
          <a:xfrm>
            <a:off x="0" y="6325644"/>
            <a:ext cx="12192000" cy="532356"/>
          </a:xfrm>
          <a:prstGeom prst="rect">
            <a:avLst/>
          </a:prstGeom>
          <a:solidFill>
            <a:srgbClr val="86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7BC20A-3CF9-7C4C-8BBF-25A9A7E03CD7}"/>
              </a:ext>
            </a:extLst>
          </p:cNvPr>
          <p:cNvSpPr txBox="1"/>
          <p:nvPr userDrawn="1"/>
        </p:nvSpPr>
        <p:spPr>
          <a:xfrm>
            <a:off x="0" y="25961"/>
            <a:ext cx="807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Reference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75AC4-7115-DF40-A93D-25282D212F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989013"/>
            <a:ext cx="11815763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Cite your work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AA7AE86A-1387-A446-AA36-6124DE513A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986" y="6074891"/>
            <a:ext cx="938538" cy="8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34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3254-A69C-8B47-83A8-2998E5762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21072-37EA-7447-AC00-528E034083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1B19F-9D40-464F-96F0-29BE8400B2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5903258"/>
            <a:ext cx="7002419" cy="42779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5DE347-E206-9649-AF1E-076046FC89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3E31F-36BF-D346-8893-0379F674E4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0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F9F188-B4D1-DC42-90AE-1111BD872F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2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49AB1E1-0F3B-CB47-8A2E-25F6DB270C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6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ble Placeholder 1">
            <a:extLst>
              <a:ext uri="{FF2B5EF4-FFF2-40B4-BE49-F238E27FC236}">
                <a16:creationId xmlns:a16="http://schemas.microsoft.com/office/drawing/2014/main" id="{A05C7507-0930-CA4B-8F88-614103492839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B7DC2-6E69-9649-B91A-3C917577E8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8332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BA320E1-E404-3643-9FF0-6F5CB528BE5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D552D-DD11-6D44-B15E-1E429B2E4D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6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DE10753-A5C8-064C-BDAE-9AC999A645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13F72-3580-5040-AA53-51C4672723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05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5C2656-E614-B14B-BAE3-18E901AAAE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Jonte Lee</dc:creator>
  <cp:lastModifiedBy>Thompson, Kerel (DCPS)</cp:lastModifiedBy>
  <cp:revision>1</cp:revision>
  <dcterms:created xsi:type="dcterms:W3CDTF">2022-11-18T18:08:33Z</dcterms:created>
  <dcterms:modified xsi:type="dcterms:W3CDTF">2022-11-28T13:48:39Z</dcterms:modified>
</cp:coreProperties>
</file>